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4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93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628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64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24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68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3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8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35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2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84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9C605-67EE-48D7-8CF6-AC714607C13F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421B7-151A-44C6-9B80-1A23E73E4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5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Unit_7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413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8179"/>
          </a:xfrm>
        </p:spPr>
        <p:txBody>
          <a:bodyPr/>
          <a:lstStyle/>
          <a:p>
            <a:r>
              <a:rPr lang="en-US" dirty="0" smtClean="0"/>
              <a:t>SB p 43 ex 3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911807"/>
            <a:ext cx="5257800" cy="60024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42557"/>
            <a:ext cx="5520690" cy="5542174"/>
          </a:xfrm>
          <a:prstGeom prst="rect">
            <a:avLst/>
          </a:prstGeom>
        </p:spPr>
      </p:pic>
      <p:pic>
        <p:nvPicPr>
          <p:cNvPr id="6" name="02 - ex. 3 p. 4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333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16927" cy="728179"/>
          </a:xfrm>
        </p:spPr>
        <p:txBody>
          <a:bodyPr/>
          <a:lstStyle/>
          <a:p>
            <a:r>
              <a:rPr lang="en-US" dirty="0" smtClean="0"/>
              <a:t>SB p 43 ex 3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911807"/>
            <a:ext cx="5257800" cy="60024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42557"/>
            <a:ext cx="5520690" cy="5542174"/>
          </a:xfrm>
          <a:prstGeom prst="rect">
            <a:avLst/>
          </a:prstGeom>
        </p:spPr>
      </p:pic>
      <p:pic>
        <p:nvPicPr>
          <p:cNvPr id="6" name="02 - ex. 3 p. 4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333666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92036" y="3429000"/>
            <a:ext cx="692728" cy="40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47654" y="4495800"/>
            <a:ext cx="1129146" cy="40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94018" y="5705032"/>
            <a:ext cx="1046018" cy="40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315200" y="2786104"/>
            <a:ext cx="692728" cy="40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060872" y="3390720"/>
            <a:ext cx="692728" cy="40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786253" y="5500677"/>
            <a:ext cx="692728" cy="40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747654" y="45351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150569" y="34683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105550" y="34683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161384" y="57050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315200" y="28254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815868" y="55400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21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3239"/>
          </a:xfrm>
        </p:spPr>
        <p:txBody>
          <a:bodyPr/>
          <a:lstStyle/>
          <a:p>
            <a:r>
              <a:rPr lang="en-US" dirty="0" smtClean="0"/>
              <a:t>SB p 43 ex 4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34" y="1272805"/>
            <a:ext cx="3562261" cy="722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953" y="0"/>
            <a:ext cx="5076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2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45 ex 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9" y="969817"/>
            <a:ext cx="11795834" cy="516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3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5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45 ex 4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3674"/>
            <a:ext cx="12166045" cy="505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20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5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70" y="540326"/>
            <a:ext cx="11225936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7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05" y="360424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563" y="4630557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636" y="2386430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0111" y="1222216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2421" y="5710469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6705" y="0"/>
            <a:ext cx="1464364" cy="11792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00542" y="29224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435247" y="148038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419332" y="2690935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376777" y="402820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0410516" y="509407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447545" y="615651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890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0" y="209433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563" y="4630557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636" y="2386430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0111" y="1222216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2421" y="5710469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6705" y="0"/>
            <a:ext cx="1464364" cy="1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0" y="209433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563" y="4630557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636" y="2386430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0111" y="1222216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457" y="1845958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6705" y="0"/>
            <a:ext cx="1464364" cy="1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0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0" y="209433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563" y="4630557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636" y="2386430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0111" y="1222216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457" y="1845958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2710" y="2984968"/>
            <a:ext cx="1464364" cy="1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10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0" y="209433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37" y="3981853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636" y="2386430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0111" y="1222216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457" y="1845958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2710" y="2984968"/>
            <a:ext cx="1464364" cy="1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94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0" y="209433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37" y="3981853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346" y="5169996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0111" y="1222216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457" y="1845958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2710" y="2984968"/>
            <a:ext cx="1464364" cy="1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51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27" y="142593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22 ex 6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" y="747286"/>
            <a:ext cx="10357550" cy="6097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60" y="2094334"/>
            <a:ext cx="1464364" cy="1134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37" y="3981853"/>
            <a:ext cx="1464364" cy="118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346" y="5169996"/>
            <a:ext cx="1464364" cy="1188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0657" y="4768979"/>
            <a:ext cx="1464364" cy="118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457" y="1845958"/>
            <a:ext cx="1428648" cy="11345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2710" y="2984968"/>
            <a:ext cx="1464364" cy="1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88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79</Words>
  <Application>Microsoft Office PowerPoint</Application>
  <PresentationFormat>Широкоэкранный</PresentationFormat>
  <Paragraphs>27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Unit_7</vt:lpstr>
      <vt:lpstr>SB p 43 ex 3 </vt:lpstr>
      <vt:lpstr>SB p 43 ex 3 </vt:lpstr>
      <vt:lpstr>SB p 43 ex 4</vt:lpstr>
      <vt:lpstr>SB p 45 ex 3</vt:lpstr>
      <vt:lpstr>SB p 45 ex 4</vt:lpstr>
      <vt:lpstr>WB p 22 ex 5</vt:lpstr>
      <vt:lpstr>WB p 22 ex 6</vt:lpstr>
      <vt:lpstr>WB p 22 ex 6</vt:lpstr>
      <vt:lpstr>WB p 22 ex 6</vt:lpstr>
      <vt:lpstr>WB p 22 ex 6</vt:lpstr>
      <vt:lpstr>WB p 22 ex 6</vt:lpstr>
      <vt:lpstr>WB p 22 ex 6</vt:lpstr>
      <vt:lpstr>WB p 22 ex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Unit_7</dc:title>
  <dc:creator>lilyana fazleeva</dc:creator>
  <cp:lastModifiedBy>lilyana fazleeva</cp:lastModifiedBy>
  <cp:revision>4</cp:revision>
  <dcterms:created xsi:type="dcterms:W3CDTF">2020-04-25T08:43:19Z</dcterms:created>
  <dcterms:modified xsi:type="dcterms:W3CDTF">2020-04-25T09:07:51Z</dcterms:modified>
</cp:coreProperties>
</file>